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69" r:id="rId6"/>
    <p:sldId id="270" r:id="rId7"/>
    <p:sldId id="271" r:id="rId8"/>
    <p:sldId id="272" r:id="rId9"/>
    <p:sldId id="273" r:id="rId10"/>
    <p:sldId id="275" r:id="rId11"/>
    <p:sldId id="268" r:id="rId12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819D66-40B5-4B85-9D83-E0A9DAF349DC}">
          <p14:sldIdLst>
            <p14:sldId id="266"/>
          </p14:sldIdLst>
        </p14:section>
        <p14:section name="数据采集" id="{AD378DFB-80BE-48A4-A1B1-A36F5DD0353F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前端开发" id="{F017056F-14ED-4E42-8576-BDB14BF525A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CN" cap="none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Next.js+React</a:t>
          </a:r>
          <a:endParaRPr lang="en-US" altLang="zh-CN" cap="none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CN" cap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Tailwind CSS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CN" cap="none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NextUI</a:t>
          </a:r>
          <a:endParaRPr lang="en-US" altLang="zh-CN" cap="none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3300" kern="1200" cap="none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Next.js+React</a:t>
          </a:r>
          <a:endParaRPr lang="en-US" altLang="zh-CN" sz="3300" kern="1200" cap="none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3300" kern="1200" cap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Tailwind CSS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3300" kern="1200" cap="none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NextUI</a:t>
          </a:r>
          <a:endParaRPr lang="en-US" altLang="zh-CN" sz="3300" kern="1200" cap="none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图标叶形标签列表"/>
  <dgm:desc val="用于显示伴随相关视觉对象的不连续的或分组的信息块。最适用于带有简短文本标题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60B5A-B89B-4123-813D-F9739481A85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2025/1/3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B719AD-54EE-4EAF-A3BE-C0091F446307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733D7A2-C585-48BF-BF8C-C21FDC051F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88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AE15B8-6F0E-47CF-8D6F-551601AE1934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7" name="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任意多边形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任意多边形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6F1EFE-3FF4-430C-86DF-64FACA033334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B77A6B-966C-4883-8A87-6A6398BDFCB4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C38D06-C1B6-4651-8BCF-A1A61AB02738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AAE915-6B04-4591-9EA2-A2FDC7E941E5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7" name="任意多边形 6" title="裁剪标记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B71657-828A-41C0-8978-CB06FAE01CA3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4F0F011-DF6D-40BC-BFE3-90ACC62332C8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7BD5C6-7245-4CBB-8246-5A1F1FD23C17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9780D2-5D52-4F34-9839-4E49EF1263AE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3338F2-C3CE-4079-88FD-390F7BCAC568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8B75B5-712A-4C29-A465-70A257BCC71F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A816A7-76B9-4270-91AF-0B0952858B6D}" type="datetime1">
              <a:rPr lang="zh-CN" altLang="en-US" smtClean="0"/>
              <a:pPr/>
              <a:t>2025/1/3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9" name="长方形 8" title="边栏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长方形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图片 22" descr="折线图图形极端特写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任意多边形：形状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长方形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ja-JP" altLang="en-US" sz="3600" dirty="0">
                <a:solidFill>
                  <a:srgbClr val="FFFFFF"/>
                </a:solidFill>
              </a:rPr>
              <a:t>标题</a:t>
            </a:r>
            <a:r>
              <a:rPr lang="en-US" altLang="zh-CN" sz="36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Sit Dolor </a:t>
            </a:r>
            <a:r>
              <a:rPr lang="en-US" altLang="zh-CN" sz="180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endParaRPr lang="zh-CN" altLang="en-US" sz="18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62B7-5C3B-4AB7-92FF-FA2E99B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429F-4E53-4492-9A67-CD23C71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26" y="1531277"/>
            <a:ext cx="8224747" cy="464092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45718-A787-4868-9B48-ED1C00D4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noProof="0" dirty="0"/>
              <a:t>https://www.liepin.com/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425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62B7-5C3B-4AB7-92FF-FA2E99B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429F-4E53-4492-9A67-CD23C71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26" y="1531277"/>
            <a:ext cx="8224747" cy="464092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45718-A787-4868-9B48-ED1C00D4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noProof="0" dirty="0"/>
              <a:t>https://www.liepin.com/zhaopin/?inputFrom=head_navigation&amp;scene=init&amp;workYearCode=0&amp;ckId=rbr3xv0nk05mjqnsamw6cyhmhdaxxbab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E21DE-FD33-4C30-BED4-B0352E35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25" y="1531276"/>
            <a:ext cx="8224747" cy="46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62B7-5C3B-4AB7-92FF-FA2E99B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429F-4E53-4492-9A67-CD23C71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26" y="1531277"/>
            <a:ext cx="8224747" cy="464092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45718-A787-4868-9B48-ED1C00D4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noProof="0" dirty="0"/>
              <a:t>https://www.liepin.com/zhaopin/?inputFrom=head_navigation&amp;scene=init&amp;workYearCode=0&amp;ckId=rbr3xv0nk05mjqnsamw6cyhmhdaxxbab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E21DE-FD33-4C30-BED4-B0352E35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25" y="1531276"/>
            <a:ext cx="8224747" cy="4640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6EB06B-6022-49F0-BF40-05A7CF39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3" y="1531274"/>
            <a:ext cx="8224747" cy="46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62B7-5C3B-4AB7-92FF-FA2E99B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429F-4E53-4492-9A67-CD23C71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26" y="1531277"/>
            <a:ext cx="8224747" cy="464092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45718-A787-4868-9B48-ED1C00D4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172193"/>
            <a:ext cx="6280830" cy="685807"/>
          </a:xfrm>
        </p:spPr>
        <p:txBody>
          <a:bodyPr/>
          <a:lstStyle/>
          <a:p>
            <a:pPr rtl="0"/>
            <a:r>
              <a:rPr lang="en-US" altLang="zh-CN" noProof="0" dirty="0"/>
              <a:t>https://wow.liepin.com/t1012621/01ab459c.html?mscid=sm_pc_003&amp;utm_source=bing&amp;utm_medium=cpc&amp;utm_campaign=%E5%93%81%E7%89%8C%E8%AF%8D%2D%E7%B2%BE%E7%A1%AE&amp;utm_content=%E6%A0%B8%E5%BF%83&amp;utm_term=%E7%8C%8E%E8%81%98&amp;msclkid=5839015d92871193feef662a60b08550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E21DE-FD33-4C30-BED4-B0352E35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25" y="1531276"/>
            <a:ext cx="8224747" cy="4640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6EB06B-6022-49F0-BF40-05A7CF39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3" y="1531274"/>
            <a:ext cx="8224747" cy="4640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C5C526-FEB4-4E45-8243-FD2D4AB7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620" y="1531270"/>
            <a:ext cx="8224746" cy="46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1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62B7-5C3B-4AB7-92FF-FA2E99B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429F-4E53-4492-9A67-CD23C71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26" y="1531277"/>
            <a:ext cx="8224747" cy="464092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45718-A787-4868-9B48-ED1C00D4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172193"/>
            <a:ext cx="6280830" cy="685807"/>
          </a:xfrm>
        </p:spPr>
        <p:txBody>
          <a:bodyPr/>
          <a:lstStyle/>
          <a:p>
            <a:pPr rtl="0"/>
            <a:r>
              <a:rPr lang="en-US" altLang="zh-CN" noProof="0" dirty="0"/>
              <a:t>https://www.qg.net/business/proxyip.html?region=domestic&amp;product_type=3&amp;time_idx=1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E21DE-FD33-4C30-BED4-B0352E35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25" y="1531276"/>
            <a:ext cx="8224747" cy="4640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6EB06B-6022-49F0-BF40-05A7CF39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3" y="1531274"/>
            <a:ext cx="8224747" cy="46409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9B8B8D-3686-4861-AC30-B5FEA8193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619" y="1531271"/>
            <a:ext cx="8224747" cy="46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B6C38-B618-46A2-B853-15641CF9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</a:t>
            </a:r>
            <a:r>
              <a:rPr lang="en-US" altLang="zh-CN" dirty="0"/>
              <a:t>——</a:t>
            </a:r>
            <a:r>
              <a:rPr lang="zh-CN" altLang="en-US" dirty="0"/>
              <a:t>猎聘网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E3B34A-0736-4876-AAA0-2F1018AD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共爬取</a:t>
            </a:r>
            <a:r>
              <a:rPr lang="en-US" altLang="zh-CN" dirty="0"/>
              <a:t>5820</a:t>
            </a:r>
            <a:r>
              <a:rPr lang="zh-CN" altLang="en-US" dirty="0"/>
              <a:t>条数据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0E5D89-04C3-476A-8581-80B6A71CF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个条件组合爬取失败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A7CA734-C888-43A6-B6CE-22C5B6B065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46367" y="3305175"/>
            <a:ext cx="4201515" cy="2562225"/>
          </a:xfrm>
        </p:spPr>
      </p:pic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903396B9-458D-40D5-AC76-6CF71FDEE1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92549" y="3305175"/>
            <a:ext cx="4201515" cy="2562225"/>
          </a:xfrm>
        </p:spPr>
      </p:pic>
    </p:spTree>
    <p:extLst>
      <p:ext uri="{BB962C8B-B14F-4D97-AF65-F5344CB8AC3E}">
        <p14:creationId xmlns:p14="http://schemas.microsoft.com/office/powerpoint/2010/main" val="407468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前端开发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5" name="内容占位符 2" descr="图标 SmartArt 图形占位符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27895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8384535-708D-4706-8320-3A72E7501D5B}"/>
              </a:ext>
            </a:extLst>
          </p:cNvPr>
          <p:cNvSpPr txBox="1"/>
          <p:nvPr/>
        </p:nvSpPr>
        <p:spPr>
          <a:xfrm>
            <a:off x="3048856" y="310840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zh-CN" alt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8FA6C8-5917-48F7-A187-D5D824BF0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18078"/>
            <a:ext cx="3464857" cy="1821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48DFF-54C6-40F1-BA55-4DCD49F7B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755" y="2571750"/>
            <a:ext cx="2750490" cy="17681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B888C0-9A93-4DC9-AF6E-CB2E74E2C6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7752" y="2571748"/>
            <a:ext cx="3157448" cy="17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465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56_TF34357615.potx" id="{B242C473-973A-4B9D-B790-B3F3691B6280}" vid="{15E1EE25-CD9C-4F82-85B6-B49B24BB39F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裁剪设计</Template>
  <TotalTime>26</TotalTime>
  <Words>242</Words>
  <Application>Microsoft Office PowerPoint</Application>
  <PresentationFormat>宽屏</PresentationFormat>
  <Paragraphs>22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Microsoft YaHei UI</vt:lpstr>
      <vt:lpstr>Consolas</vt:lpstr>
      <vt:lpstr>Franklin Gothic Book</vt:lpstr>
      <vt:lpstr>裁剪</vt:lpstr>
      <vt:lpstr>标题 Lorem Ipsum</vt:lpstr>
      <vt:lpstr>数据采集——猎聘网</vt:lpstr>
      <vt:lpstr>数据采集——猎聘网</vt:lpstr>
      <vt:lpstr>数据采集——猎聘网</vt:lpstr>
      <vt:lpstr>数据采集——猎聘网</vt:lpstr>
      <vt:lpstr>数据采集——猎聘网</vt:lpstr>
      <vt:lpstr>数据采集——猎聘网</vt:lpstr>
      <vt:lpstr>前端开发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潇 范</dc:creator>
  <cp:lastModifiedBy>潇 范</cp:lastModifiedBy>
  <cp:revision>3</cp:revision>
  <dcterms:created xsi:type="dcterms:W3CDTF">2025-01-03T15:17:56Z</dcterms:created>
  <dcterms:modified xsi:type="dcterms:W3CDTF">2025-01-03T15:44:14Z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